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3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7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00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64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34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2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72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8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29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633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30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D9380-8F9E-45A6-8C6E-E2E204E28A1F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A8E4642-77FF-4283-99B9-37F83373C06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2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CA46-DF98-4352-6F82-BF0CC5965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RESPONSIVE WEB PAGE DESIGN</a:t>
            </a:r>
            <a:b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(4330705)</a:t>
            </a:r>
            <a:endParaRPr lang="en-IN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5B948-6536-4336-1E46-32322D63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2" y="521110"/>
            <a:ext cx="11562735" cy="55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0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78865-832A-25B5-40F4-137E2A26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62"/>
            <a:ext cx="11828206" cy="56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5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DE49-787E-728F-6E8D-1B44CD71C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18" y="2299022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Thank you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391308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41B6-6634-4FDA-D5AF-55AA53588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9"/>
            <a:ext cx="8637073" cy="110516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Micro Project :</a:t>
            </a:r>
            <a:b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b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Hotel management system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90473-74CF-5C2E-7E9C-8F808B581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2890684"/>
            <a:ext cx="8637072" cy="316501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                                      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Submited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by –</a:t>
            </a:r>
          </a:p>
          <a:p>
            <a:endParaRPr lang="en-IN" b="1" dirty="0"/>
          </a:p>
          <a:p>
            <a:pPr algn="ctr"/>
            <a:r>
              <a:rPr lang="en-IN" b="1" dirty="0" err="1">
                <a:solidFill>
                  <a:schemeClr val="tx2">
                    <a:lumMod val="75000"/>
                  </a:schemeClr>
                </a:solidFill>
              </a:rPr>
              <a:t>Vadhiya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</a:rPr>
              <a:t> arti – 236270307113</a:t>
            </a:r>
          </a:p>
          <a:p>
            <a:pPr algn="ctr"/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IN" b="1" dirty="0" err="1">
                <a:solidFill>
                  <a:schemeClr val="tx2">
                    <a:lumMod val="75000"/>
                  </a:schemeClr>
                </a:solidFill>
              </a:rPr>
              <a:t>Seeda</a:t>
            </a:r>
            <a:r>
              <a:rPr lang="en-IN" b="1" dirty="0">
                <a:solidFill>
                  <a:schemeClr val="tx2">
                    <a:lumMod val="75000"/>
                  </a:schemeClr>
                </a:solidFill>
              </a:rPr>
              <a:t> puri – 236270307096</a:t>
            </a:r>
          </a:p>
          <a:p>
            <a:pPr algn="ctr"/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IN" b="1" dirty="0">
                <a:solidFill>
                  <a:schemeClr val="tx2">
                    <a:lumMod val="75000"/>
                  </a:schemeClr>
                </a:solidFill>
              </a:rPr>
              <a:t>Solanki Bhumika - 236270307100</a:t>
            </a:r>
          </a:p>
        </p:txBody>
      </p:sp>
    </p:spTree>
    <p:extLst>
      <p:ext uri="{BB962C8B-B14F-4D97-AF65-F5344CB8AC3E}">
        <p14:creationId xmlns:p14="http://schemas.microsoft.com/office/powerpoint/2010/main" val="125728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83C9-D305-3BFE-CFAD-E2F81108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516366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Objectives</a:t>
            </a:r>
            <a:br>
              <a:rPr lang="en-IN" dirty="0"/>
            </a:br>
            <a:br>
              <a:rPr lang="en-IN" dirty="0"/>
            </a:br>
            <a:br>
              <a:rPr lang="en-IN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Narrow" panose="020B0004020202020204" pitchFamily="34" charset="0"/>
              </a:rPr>
              <a:t>To create a user-friendly interface for hotel management.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Narrow" panose="020B0004020202020204" pitchFamily="34" charset="0"/>
              </a:rPr>
            </a:b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Narrow" panose="020B0004020202020204" pitchFamily="34" charset="0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Narrow" panose="020B0004020202020204" pitchFamily="34" charset="0"/>
              </a:rPr>
              <a:t>- To allow users to book rooms, check availability, and manage their bookings.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Narrow" panose="020B0004020202020204" pitchFamily="34" charset="0"/>
              </a:rPr>
            </a:b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Narrow" panose="020B0004020202020204" pitchFamily="34" charset="0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Narrow" panose="020B0004020202020204" pitchFamily="34" charset="0"/>
              </a:rPr>
              <a:t> - To provide an administrative interface for hotel staff to manage bookings and customer information.</a:t>
            </a:r>
            <a:endParaRPr lang="en-IN" sz="1800" dirty="0">
              <a:solidFill>
                <a:schemeClr val="accent1">
                  <a:lumMod val="75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93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E916-92B5-A8A4-456F-9B42DBC5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Key Features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B841E-9434-F50F-A453-BA3DEC495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1. Room Booking: Users can search for available rooms and make reservations.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2. Check-in/Check-out: Manage the check-in and check-out process for guests.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3. Billing System: Generate bills for guests based on their stay.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4. User Management: Admin can manage user accounts and bookings.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CF6A-E0B5-06FE-48A3-2B6720BC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5143997"/>
          </a:xfrm>
        </p:spPr>
        <p:txBody>
          <a:bodyPr>
            <a:normAutofit fontScale="90000"/>
          </a:bodyPr>
          <a:lstStyle/>
          <a:p>
            <a:pPr marL="447675">
              <a:lnSpc>
                <a:spcPct val="107000"/>
              </a:lnSpc>
              <a:spcBef>
                <a:spcPts val="200"/>
              </a:spcBef>
            </a:pPr>
            <a:r>
              <a:rPr lang="en-IN" sz="2800" b="1" kern="100" dirty="0">
                <a:solidFill>
                  <a:srgbClr val="1F3763"/>
                </a:solidFill>
                <a:effectLst/>
                <a:latin typeface="Bodoni MT" panose="020706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  <a:br>
              <a:rPr lang="en-IN" sz="1800" b="1" kern="100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b="1" kern="100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b="1" kern="100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b="1" kern="100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Home: </a:t>
            </a:r>
            <a:br>
              <a:rPr lang="en-IN" sz="18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first page of the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trainer website where you have an access to every part 	of the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About:</a:t>
            </a:r>
            <a:b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this module provides some basic information about yoga trainer details and 	philosophy about yoga.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Services: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page, all the information about the services is given.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Gallery: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This page has all the information to our present in hotel.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837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1B37DB-8397-19C6-675E-C47CCC6E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988"/>
            <a:ext cx="12192000" cy="5630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49CEF-62AE-6C81-9111-1A6432127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3988"/>
            <a:ext cx="12192000" cy="563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5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BAB5D-1F0E-1BDF-C27F-4567FE5F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698090"/>
            <a:ext cx="10343536" cy="46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2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C6A39-A22F-AB0E-D0F7-4CFE90B9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639959"/>
            <a:ext cx="11464414" cy="51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0C375-463A-EC95-71E9-696E0E5C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4" y="622185"/>
            <a:ext cx="11385755" cy="51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38</TotalTime>
  <Words>248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 Narrow</vt:lpstr>
      <vt:lpstr>Arial</vt:lpstr>
      <vt:lpstr>Bodoni MT</vt:lpstr>
      <vt:lpstr>Calibri</vt:lpstr>
      <vt:lpstr>Calibri Light</vt:lpstr>
      <vt:lpstr>Gill Sans MT</vt:lpstr>
      <vt:lpstr>Gallery</vt:lpstr>
      <vt:lpstr>RESPONSIVE WEB PAGE DESIGN                                            (4330705)</vt:lpstr>
      <vt:lpstr>Micro Project :   Hotel management system</vt:lpstr>
      <vt:lpstr>Objectives   -To create a user-friendly interface for hotel management.  - To allow users to book rooms, check availability, and manage their bookings.   - To provide an administrative interface for hotel staff to manage bookings and customer information.</vt:lpstr>
      <vt:lpstr>Key Features</vt:lpstr>
      <vt:lpstr>MODULE DESCRIPTION    Home:   This is the first page of the yog trainer website where you have an access to every part  of the yog.    About:   this module provides some basic information about yoga trainer details and  philosophy about yoga.    Services:               In this page, all the information about the services is given.        Gallery:                  This page has all the information to our present in hotel. 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vadhiya123@outlook.com</dc:creator>
  <cp:lastModifiedBy>vadhiya123@outlook.com</cp:lastModifiedBy>
  <cp:revision>9</cp:revision>
  <dcterms:created xsi:type="dcterms:W3CDTF">2024-10-24T18:34:54Z</dcterms:created>
  <dcterms:modified xsi:type="dcterms:W3CDTF">2024-10-25T09:27:05Z</dcterms:modified>
</cp:coreProperties>
</file>